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ACE8A"/>
    <a:srgbClr val="FFFFFF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5" autoAdjust="0"/>
    <p:restoredTop sz="85675" autoAdjust="0"/>
  </p:normalViewPr>
  <p:slideViewPr>
    <p:cSldViewPr snapToGrid="0">
      <p:cViewPr varScale="1">
        <p:scale>
          <a:sx n="56" d="100"/>
          <a:sy n="56" d="100"/>
        </p:scale>
        <p:origin x="292" y="56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困難</a:t>
          </a:r>
          <a:endParaRPr lang="zh-TW" altLang="en-US" sz="11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pPr algn="l"/>
          <a:endParaRPr lang="zh-TW" altLang="en-US" sz="11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pPr algn="l"/>
          <a:endParaRPr lang="zh-TW" altLang="en-US" sz="1100" b="1"/>
        </a:p>
      </dgm:t>
    </dgm:pt>
    <dgm:pt modelId="{9CF1ED46-6151-4DCD-9B1D-76B747CC7B25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角度</a:t>
          </a:r>
          <a:endParaRPr lang="zh-TW" altLang="en-US" sz="11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pPr algn="l"/>
          <a:endParaRPr lang="zh-TW" altLang="en-US" sz="11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pPr algn="l"/>
          <a:endParaRPr lang="zh-TW" altLang="en-US" sz="1100" b="1"/>
        </a:p>
      </dgm:t>
    </dgm:pt>
    <dgm:pt modelId="{2266FED0-E3E1-4379-A812-108CF7376CC3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最終結果：好處</a:t>
          </a:r>
          <a:endParaRPr lang="zh-TW" altLang="en-US" sz="11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pPr algn="l"/>
          <a:endParaRPr lang="zh-TW" altLang="en-US" sz="11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pPr algn="l"/>
          <a:endParaRPr lang="zh-TW" altLang="en-US" sz="1100" b="1"/>
        </a:p>
      </dgm:t>
    </dgm:pt>
    <dgm:pt modelId="{8F819C0B-94D9-4564-BEF4-F5AAB6123E14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最終結果：壞處</a:t>
          </a:r>
          <a:endParaRPr lang="zh-TW" altLang="en-US" sz="11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pPr algn="l"/>
          <a:endParaRPr lang="zh-TW" altLang="en-US" sz="11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pPr algn="l"/>
          <a:endParaRPr lang="zh-TW" altLang="en-US" sz="1100" b="1"/>
        </a:p>
      </dgm:t>
    </dgm:pt>
    <dgm:pt modelId="{6CDDB156-DA07-45E3-B10E-B23F9EF6B806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解決方法</a:t>
          </a:r>
          <a:endParaRPr lang="zh-TW" altLang="en-US" sz="11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pPr algn="l"/>
          <a:endParaRPr lang="zh-TW" altLang="en-US" sz="11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pPr algn="l"/>
          <a:endParaRPr lang="zh-TW" altLang="en-US" sz="1100" b="1"/>
        </a:p>
      </dgm:t>
    </dgm:pt>
    <dgm:pt modelId="{E653FC2F-0E08-4031-B828-F04CBA515A9F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解決方法</a:t>
          </a:r>
          <a:endParaRPr lang="zh-TW" altLang="en-US" sz="11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pPr algn="l"/>
          <a:endParaRPr lang="zh-TW" altLang="en-US" sz="11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pPr algn="l"/>
          <a:endParaRPr lang="zh-TW" altLang="en-US" sz="1100" b="1"/>
        </a:p>
      </dgm:t>
    </dgm:pt>
    <dgm:pt modelId="{F80D3E30-6023-4F6B-8C2C-BF59C50C23B9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即時結果</a:t>
          </a:r>
          <a:endParaRPr lang="zh-TW" altLang="en-US" sz="11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pPr algn="l"/>
          <a:endParaRPr lang="zh-TW" altLang="en-US" sz="11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pPr algn="l"/>
          <a:endParaRPr lang="zh-TW" altLang="en-US" sz="1100" b="1"/>
        </a:p>
      </dgm:t>
    </dgm:pt>
    <dgm:pt modelId="{032479F7-B0E2-4126-91AE-801D072E2B1A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最終結果：好處</a:t>
          </a:r>
          <a:endParaRPr lang="zh-TW" altLang="en-US" sz="11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pPr algn="l"/>
          <a:endParaRPr lang="zh-TW" altLang="en-US" sz="11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pPr algn="l"/>
          <a:endParaRPr lang="zh-TW" altLang="en-US" sz="1100" b="1"/>
        </a:p>
      </dgm:t>
    </dgm:pt>
    <dgm:pt modelId="{B85F4682-67FA-4399-813C-A153FA1FFC79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角度</a:t>
          </a:r>
          <a:endParaRPr lang="zh-TW" altLang="en-US" sz="11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pPr algn="l"/>
          <a:endParaRPr lang="zh-TW" altLang="en-US" sz="11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pPr algn="l"/>
          <a:endParaRPr lang="zh-TW" altLang="en-US" sz="1100" b="1"/>
        </a:p>
      </dgm:t>
    </dgm:pt>
    <dgm:pt modelId="{987325F6-CAAD-49AB-92A6-ED80A6F17442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即時結果</a:t>
          </a:r>
          <a:endParaRPr lang="zh-TW" altLang="en-US" sz="11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pPr algn="l"/>
          <a:endParaRPr lang="zh-TW" altLang="en-US" sz="11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pPr algn="l"/>
          <a:endParaRPr lang="zh-TW" altLang="en-US" sz="1100" b="1"/>
        </a:p>
      </dgm:t>
    </dgm:pt>
    <dgm:pt modelId="{A8A6BD72-F666-4792-89EA-6EAE5FFA809F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最終結果：好處</a:t>
          </a:r>
          <a:endParaRPr lang="zh-TW" altLang="en-US" sz="11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pPr algn="l"/>
          <a:endParaRPr lang="zh-TW" altLang="en-US" sz="11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pPr algn="l"/>
          <a:endParaRPr lang="zh-TW" altLang="en-US" sz="1100" b="1"/>
        </a:p>
      </dgm:t>
    </dgm:pt>
    <dgm:pt modelId="{3E9B9B55-B5A6-4DC3-AD7C-69CDF7D349C7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即時結果</a:t>
          </a:r>
          <a:endParaRPr lang="zh-TW" altLang="en-US" sz="11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pPr algn="l"/>
          <a:endParaRPr lang="zh-TW" altLang="en-US" sz="11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pPr algn="l"/>
          <a:endParaRPr lang="zh-TW" altLang="en-US" sz="1100" b="1"/>
        </a:p>
      </dgm:t>
    </dgm:pt>
    <dgm:pt modelId="{B3ED356E-0BA5-4415-8ED0-4F429AA3BACA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最終結果：壞處</a:t>
          </a:r>
          <a:endParaRPr lang="zh-TW" altLang="en-US" sz="11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pPr algn="l"/>
          <a:endParaRPr lang="zh-TW" altLang="en-US" sz="11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pPr algn="l"/>
          <a:endParaRPr lang="zh-TW" altLang="en-US" sz="1100" b="1"/>
        </a:p>
      </dgm:t>
    </dgm:pt>
    <dgm:pt modelId="{57A85E23-6560-4284-B3DE-ADAB53C31A6E}">
      <dgm:prSet phldrT="[文字]" custT="1"/>
      <dgm:spPr/>
      <dgm:t>
        <a:bodyPr anchor="t"/>
        <a:lstStyle/>
        <a:p>
          <a:pPr algn="l"/>
          <a:r>
            <a:rPr lang="zh-TW" altLang="en-US" sz="1100" b="1" dirty="0" smtClean="0"/>
            <a:t>解決方法</a:t>
          </a:r>
          <a:endParaRPr lang="zh-TW" altLang="en-US" sz="11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pPr algn="l"/>
          <a:endParaRPr lang="zh-TW" altLang="en-US" sz="11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pPr algn="l"/>
          <a:endParaRPr lang="zh-TW" altLang="en-US" sz="1100" b="1"/>
        </a:p>
      </dgm:t>
    </dgm:pt>
    <dgm:pt modelId="{4BEF17A0-0138-439E-B37D-ECD77F827AC6}">
      <dgm:prSet phldrT="[文字]" custT="1"/>
      <dgm:spPr/>
      <dgm:t>
        <a:bodyPr anchor="t"/>
        <a:lstStyle/>
        <a:p>
          <a:pPr algn="l"/>
          <a:r>
            <a:rPr lang="zh-TW" altLang="en-US" sz="1100" b="1" smtClean="0"/>
            <a:t>最終</a:t>
          </a:r>
          <a:r>
            <a:rPr lang="zh-TW" altLang="en-US" sz="1100" b="1" dirty="0" smtClean="0"/>
            <a:t>結果：壞處</a:t>
          </a:r>
          <a:endParaRPr lang="zh-TW" altLang="en-US" sz="1100" b="1" dirty="0"/>
        </a:p>
      </dgm:t>
    </dgm:pt>
    <dgm:pt modelId="{CD89AA1E-E2AB-43D8-A009-F074FD808278}" type="parTrans" cxnId="{64BE131A-095B-4993-9671-B6F6016A20D8}">
      <dgm:prSet/>
      <dgm:spPr/>
    </dgm:pt>
    <dgm:pt modelId="{D8DB9A78-FA61-4D7E-8DA1-1BA3E5D2E277}" type="sibTrans" cxnId="{64BE131A-095B-4993-9671-B6F6016A20D8}">
      <dgm:prSet/>
      <dgm:spPr/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47C6028E-D8A5-44DF-8631-D44DBE41AEB0}" type="pres">
      <dgm:prSet presAssocID="{CD89AA1E-E2AB-43D8-A009-F074FD808278}" presName="Name23" presStyleLbl="parChTrans1D4" presStyleIdx="6" presStyleCnt="9"/>
      <dgm:spPr/>
    </dgm:pt>
    <dgm:pt modelId="{C23BCC82-BC29-4A45-ABA6-4A984530C746}" type="pres">
      <dgm:prSet presAssocID="{4BEF17A0-0138-439E-B37D-ECD77F827AC6}" presName="hierRoot4" presStyleCnt="0"/>
      <dgm:spPr/>
    </dgm:pt>
    <dgm:pt modelId="{435EDE90-EF72-49F5-945A-182893243CB5}" type="pres">
      <dgm:prSet presAssocID="{4BEF17A0-0138-439E-B37D-ECD77F827AC6}" presName="composite4" presStyleCnt="0"/>
      <dgm:spPr/>
    </dgm:pt>
    <dgm:pt modelId="{64896517-5F6D-4CFA-9021-A744BF558576}" type="pres">
      <dgm:prSet presAssocID="{4BEF17A0-0138-439E-B37D-ECD77F827AC6}" presName="background4" presStyleLbl="node4" presStyleIdx="6" presStyleCnt="9"/>
      <dgm:spPr/>
    </dgm:pt>
    <dgm:pt modelId="{F71EE28D-2E4A-4CB7-BBF4-FC022672D8EC}" type="pres">
      <dgm:prSet presAssocID="{4BEF17A0-0138-439E-B37D-ECD77F827AC6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7AFEA48-997A-437D-9E1D-411B31708368}" type="pres">
      <dgm:prSet presAssocID="{4BEF17A0-0138-439E-B37D-ECD77F827AC6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64BE131A-095B-4993-9671-B6F6016A20D8}" srcId="{F80D3E30-6023-4F6B-8C2C-BF59C50C23B9}" destId="{4BEF17A0-0138-439E-B37D-ECD77F827AC6}" srcOrd="1" destOrd="0" parTransId="{CD89AA1E-E2AB-43D8-A009-F074FD808278}" sibTransId="{D8DB9A78-FA61-4D7E-8DA1-1BA3E5D2E277}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27DD9CAF-195D-4127-98EE-881638FE83F9}" type="presOf" srcId="{4BEF17A0-0138-439E-B37D-ECD77F827AC6}" destId="{F71EE28D-2E4A-4CB7-BBF4-FC022672D8EC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97F94099-6285-433D-A167-EC37B1272AB8}" type="presOf" srcId="{2266FED0-E3E1-4379-A812-108CF7376CC3}" destId="{C2BEABEE-EDDC-40E8-B881-D2903FBBE421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D01B103B-5254-4EC6-B709-C049CB649880}" type="presOf" srcId="{8F819C0B-94D9-4564-BEF4-F5AAB6123E14}" destId="{3D272682-C9AC-4115-9065-4ABDAEF7C820}" srcOrd="0" destOrd="0" presId="urn:microsoft.com/office/officeart/2005/8/layout/hierarchy1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1AD51A80-2F3B-4C5F-AE49-AFA15D9F519B}" type="presOf" srcId="{CD89AA1E-E2AB-43D8-A009-F074FD808278}" destId="{47C6028E-D8A5-44DF-8631-D44DBE41AEB0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550BD642-79C7-42D7-828E-1D10B6AD7F74}" type="presOf" srcId="{1447B32C-2826-47A6-AD90-952D2C0FD082}" destId="{CA117804-7620-4506-B2C8-934A43A4021C}" srcOrd="0" destOrd="0" presId="urn:microsoft.com/office/officeart/2005/8/layout/hierarchy1"/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D64CCD9B-2950-4E1B-8B89-B310D4B9CA3F}" type="presOf" srcId="{DF7CE3CB-710F-4E33-AF7D-E21808D16B7A}" destId="{15406176-A2BB-40B2-B36E-D4CF24F2CA48}" srcOrd="0" destOrd="0" presId="urn:microsoft.com/office/officeart/2005/8/layout/hierarchy1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4D2CF092-E62C-4B67-B0B0-6D895786DF12}" type="presParOf" srcId="{80FE2E8D-AC00-4468-A778-84B941C84681}" destId="{47C6028E-D8A5-44DF-8631-D44DBE41AEB0}" srcOrd="2" destOrd="0" presId="urn:microsoft.com/office/officeart/2005/8/layout/hierarchy1"/>
    <dgm:cxn modelId="{32171AA3-064A-4A0C-A523-3D2A8ED7848A}" type="presParOf" srcId="{80FE2E8D-AC00-4468-A778-84B941C84681}" destId="{C23BCC82-BC29-4A45-ABA6-4A984530C746}" srcOrd="3" destOrd="0" presId="urn:microsoft.com/office/officeart/2005/8/layout/hierarchy1"/>
    <dgm:cxn modelId="{01F44ACE-B07B-47D7-9E4E-2B94D74A6AF7}" type="presParOf" srcId="{C23BCC82-BC29-4A45-ABA6-4A984530C746}" destId="{435EDE90-EF72-49F5-945A-182893243CB5}" srcOrd="0" destOrd="0" presId="urn:microsoft.com/office/officeart/2005/8/layout/hierarchy1"/>
    <dgm:cxn modelId="{2D4DC9E5-FE8B-4A8D-A7F7-098760A47F83}" type="presParOf" srcId="{435EDE90-EF72-49F5-945A-182893243CB5}" destId="{64896517-5F6D-4CFA-9021-A744BF558576}" srcOrd="0" destOrd="0" presId="urn:microsoft.com/office/officeart/2005/8/layout/hierarchy1"/>
    <dgm:cxn modelId="{F5E5FD83-727F-404F-87CD-CC0EB406498E}" type="presParOf" srcId="{435EDE90-EF72-49F5-945A-182893243CB5}" destId="{F71EE28D-2E4A-4CB7-BBF4-FC022672D8EC}" srcOrd="1" destOrd="0" presId="urn:microsoft.com/office/officeart/2005/8/layout/hierarchy1"/>
    <dgm:cxn modelId="{D331C481-BA30-438B-9CFE-11C731DC8EA2}" type="presParOf" srcId="{C23BCC82-BC29-4A45-ABA6-4A984530C746}" destId="{A7AFEA48-997A-437D-9E1D-411B31708368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C9BB0D8D-61D1-414B-8490-0585DB6B94F9}" type="presParOf" srcId="{79E27657-5B39-4EAB-9BEF-3DE45B86B730}" destId="{CA117804-7620-4506-B2C8-934A43A4021C}" srcOrd="0" destOrd="0" presId="urn:microsoft.com/office/officeart/2005/8/layout/hierarchy1"/>
    <dgm:cxn modelId="{BFBABB64-54F6-4B23-A408-6F3A63135297}" type="presParOf" srcId="{79E27657-5B39-4EAB-9BEF-3DE45B86B730}" destId="{41DEA9B1-FF83-4D93-8295-9DCF06F483AC}" srcOrd="1" destOrd="0" presId="urn:microsoft.com/office/officeart/2005/8/layout/hierarchy1"/>
    <dgm:cxn modelId="{C4851631-5EB7-49E4-9F1D-F65414756A71}" type="presParOf" srcId="{41DEA9B1-FF83-4D93-8295-9DCF06F483AC}" destId="{C2F76BBA-C44C-4AB2-B523-EC28E091BA22}" srcOrd="0" destOrd="0" presId="urn:microsoft.com/office/officeart/2005/8/layout/hierarchy1"/>
    <dgm:cxn modelId="{04D6724A-116F-411A-832C-3934786E622F}" type="presParOf" srcId="{C2F76BBA-C44C-4AB2-B523-EC28E091BA22}" destId="{02AD60EB-A63E-4F89-88AA-8A79EF58B86F}" srcOrd="0" destOrd="0" presId="urn:microsoft.com/office/officeart/2005/8/layout/hierarchy1"/>
    <dgm:cxn modelId="{A11CE221-5013-4B9E-8DB6-109559F4DB56}" type="presParOf" srcId="{C2F76BBA-C44C-4AB2-B523-EC28E091BA22}" destId="{C2BEABEE-EDDC-40E8-B881-D2903FBBE421}" srcOrd="1" destOrd="0" presId="urn:microsoft.com/office/officeart/2005/8/layout/hierarchy1"/>
    <dgm:cxn modelId="{983AEB16-AF1D-46E5-A30E-3C25F1073874}" type="presParOf" srcId="{41DEA9B1-FF83-4D93-8295-9DCF06F483AC}" destId="{C40EF301-F87F-47E3-B8B5-804BD96FE142}" srcOrd="1" destOrd="0" presId="urn:microsoft.com/office/officeart/2005/8/layout/hierarchy1"/>
    <dgm:cxn modelId="{7DC2FD01-E25B-41F3-9DDB-D05286BA4976}" type="presParOf" srcId="{79E27657-5B39-4EAB-9BEF-3DE45B86B730}" destId="{15406176-A2BB-40B2-B36E-D4CF24F2CA48}" srcOrd="2" destOrd="0" presId="urn:microsoft.com/office/officeart/2005/8/layout/hierarchy1"/>
    <dgm:cxn modelId="{67D12F9B-5AE6-4B13-8EC9-995664815114}" type="presParOf" srcId="{79E27657-5B39-4EAB-9BEF-3DE45B86B730}" destId="{1363047C-8183-4EAD-9DC9-901032BE0E43}" srcOrd="3" destOrd="0" presId="urn:microsoft.com/office/officeart/2005/8/layout/hierarchy1"/>
    <dgm:cxn modelId="{87266871-B83A-4427-AE81-F261C9BFE085}" type="presParOf" srcId="{1363047C-8183-4EAD-9DC9-901032BE0E43}" destId="{17558BDF-14B6-4EF7-A0FC-60DFAECCB674}" srcOrd="0" destOrd="0" presId="urn:microsoft.com/office/officeart/2005/8/layout/hierarchy1"/>
    <dgm:cxn modelId="{034F6DAE-6A53-4DAF-ACAE-8AFE3A9CDCDD}" type="presParOf" srcId="{17558BDF-14B6-4EF7-A0FC-60DFAECCB674}" destId="{207E7570-8C90-418B-9AE3-4C82B3900B12}" srcOrd="0" destOrd="0" presId="urn:microsoft.com/office/officeart/2005/8/layout/hierarchy1"/>
    <dgm:cxn modelId="{F4E0AD19-6FA6-47E7-9CCC-2C37DAAA1123}" type="presParOf" srcId="{17558BDF-14B6-4EF7-A0FC-60DFAECCB674}" destId="{3D272682-C9AC-4115-9065-4ABDAEF7C820}" srcOrd="1" destOrd="0" presId="urn:microsoft.com/office/officeart/2005/8/layout/hierarchy1"/>
    <dgm:cxn modelId="{77ECF149-F537-41E5-A5DF-875374B1A7B0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689404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618480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6848329" y="1812098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5120950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773098" y="230019"/>
              </a:lnTo>
              <a:lnTo>
                <a:pt x="1773098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C6028E-D8A5-44DF-8631-D44DBE41AEB0}">
      <dsp:nvSpPr>
        <dsp:cNvPr id="0" name=""/>
        <dsp:cNvSpPr/>
      </dsp:nvSpPr>
      <dsp:spPr>
        <a:xfrm>
          <a:off x="476633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05709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4720610" y="2886596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347851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418479" y="230019"/>
              </a:lnTo>
              <a:lnTo>
                <a:pt x="141847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592891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192937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174412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2013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1929372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1418479" y="0"/>
              </a:moveTo>
              <a:lnTo>
                <a:pt x="141847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347851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1773098" y="0"/>
              </a:moveTo>
              <a:lnTo>
                <a:pt x="1773098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4540663" y="636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4669615" y="123141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困難</a:t>
          </a:r>
          <a:endParaRPr lang="zh-TW" altLang="en-US" sz="1100" b="1" kern="1200" dirty="0"/>
        </a:p>
      </dsp:txBody>
      <dsp:txXfrm>
        <a:off x="4691200" y="144726"/>
        <a:ext cx="1117403" cy="693794"/>
      </dsp:txXfrm>
    </dsp:sp>
    <dsp:sp modelId="{CC973401-B7FF-406C-963E-1139FBC4F802}">
      <dsp:nvSpPr>
        <dsp:cNvPr id="0" name=""/>
        <dsp:cNvSpPr/>
      </dsp:nvSpPr>
      <dsp:spPr>
        <a:xfrm>
          <a:off x="2767564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2896517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角度</a:t>
          </a:r>
          <a:endParaRPr lang="zh-TW" altLang="en-US" sz="1100" b="1" kern="1200" dirty="0"/>
        </a:p>
      </dsp:txBody>
      <dsp:txXfrm>
        <a:off x="2918102" y="1219224"/>
        <a:ext cx="1117403" cy="693794"/>
      </dsp:txXfrm>
    </dsp:sp>
    <dsp:sp modelId="{669901B5-8C0B-4BFF-9FB4-E213929174AE}">
      <dsp:nvSpPr>
        <dsp:cNvPr id="0" name=""/>
        <dsp:cNvSpPr/>
      </dsp:nvSpPr>
      <dsp:spPr>
        <a:xfrm>
          <a:off x="1349085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478037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解決方法</a:t>
          </a:r>
          <a:endParaRPr lang="zh-TW" altLang="en-US" sz="1100" b="1" kern="1200" dirty="0"/>
        </a:p>
      </dsp:txBody>
      <dsp:txXfrm>
        <a:off x="1499622" y="2293722"/>
        <a:ext cx="1117403" cy="693794"/>
      </dsp:txXfrm>
    </dsp:sp>
    <dsp:sp modelId="{2A7A5724-52CA-40A1-865D-C4FF76BBED2F}">
      <dsp:nvSpPr>
        <dsp:cNvPr id="0" name=""/>
        <dsp:cNvSpPr/>
      </dsp:nvSpPr>
      <dsp:spPr>
        <a:xfrm>
          <a:off x="639845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68798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即時結果</a:t>
          </a:r>
          <a:endParaRPr lang="zh-TW" altLang="en-US" sz="1100" b="1" kern="1200" dirty="0"/>
        </a:p>
      </dsp:txBody>
      <dsp:txXfrm>
        <a:off x="790383" y="3368220"/>
        <a:ext cx="1117403" cy="693794"/>
      </dsp:txXfrm>
    </dsp:sp>
    <dsp:sp modelId="{7648D86E-608A-4D40-B6DE-6F7F21342DF6}">
      <dsp:nvSpPr>
        <dsp:cNvPr id="0" name=""/>
        <dsp:cNvSpPr/>
      </dsp:nvSpPr>
      <dsp:spPr>
        <a:xfrm>
          <a:off x="639845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68798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最終結果：好處</a:t>
          </a:r>
          <a:endParaRPr lang="zh-TW" altLang="en-US" sz="1100" b="1" kern="1200" dirty="0"/>
        </a:p>
      </dsp:txBody>
      <dsp:txXfrm>
        <a:off x="790383" y="4442718"/>
        <a:ext cx="1117403" cy="693794"/>
      </dsp:txXfrm>
    </dsp:sp>
    <dsp:sp modelId="{0119C9FA-93A0-4BBF-AA8D-7F75A27EE6FB}">
      <dsp:nvSpPr>
        <dsp:cNvPr id="0" name=""/>
        <dsp:cNvSpPr/>
      </dsp:nvSpPr>
      <dsp:spPr>
        <a:xfrm>
          <a:off x="2058324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187277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即時結果</a:t>
          </a:r>
          <a:endParaRPr lang="zh-TW" altLang="en-US" sz="1100" b="1" kern="1200" dirty="0"/>
        </a:p>
      </dsp:txBody>
      <dsp:txXfrm>
        <a:off x="2208862" y="3368220"/>
        <a:ext cx="1117403" cy="693794"/>
      </dsp:txXfrm>
    </dsp:sp>
    <dsp:sp modelId="{F297A8BC-4D49-4766-856F-DADBE379892F}">
      <dsp:nvSpPr>
        <dsp:cNvPr id="0" name=""/>
        <dsp:cNvSpPr/>
      </dsp:nvSpPr>
      <dsp:spPr>
        <a:xfrm>
          <a:off x="2058324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187277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最終結果：壞處</a:t>
          </a:r>
          <a:endParaRPr lang="zh-TW" altLang="en-US" sz="1100" b="1" kern="1200"/>
        </a:p>
      </dsp:txBody>
      <dsp:txXfrm>
        <a:off x="2208862" y="4442718"/>
        <a:ext cx="1117403" cy="693794"/>
      </dsp:txXfrm>
    </dsp:sp>
    <dsp:sp modelId="{9A3F4D2C-812D-4636-96CF-0061F8F88395}">
      <dsp:nvSpPr>
        <dsp:cNvPr id="0" name=""/>
        <dsp:cNvSpPr/>
      </dsp:nvSpPr>
      <dsp:spPr>
        <a:xfrm>
          <a:off x="4186043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314996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解決方法</a:t>
          </a:r>
          <a:endParaRPr lang="zh-TW" altLang="en-US" sz="1100" b="1" kern="1200" dirty="0"/>
        </a:p>
      </dsp:txBody>
      <dsp:txXfrm>
        <a:off x="4336581" y="2293722"/>
        <a:ext cx="1117403" cy="693794"/>
      </dsp:txXfrm>
    </dsp:sp>
    <dsp:sp modelId="{74318D85-F23B-414D-8660-6082F4B35295}">
      <dsp:nvSpPr>
        <dsp:cNvPr id="0" name=""/>
        <dsp:cNvSpPr/>
      </dsp:nvSpPr>
      <dsp:spPr>
        <a:xfrm>
          <a:off x="4186043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314996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即時結果</a:t>
          </a:r>
          <a:endParaRPr lang="zh-TW" altLang="en-US" sz="1100" b="1" kern="1200" dirty="0"/>
        </a:p>
      </dsp:txBody>
      <dsp:txXfrm>
        <a:off x="4336581" y="3368220"/>
        <a:ext cx="1117403" cy="693794"/>
      </dsp:txXfrm>
    </dsp:sp>
    <dsp:sp modelId="{C857FE6B-8330-47B5-AA4E-6FFE400625A0}">
      <dsp:nvSpPr>
        <dsp:cNvPr id="0" name=""/>
        <dsp:cNvSpPr/>
      </dsp:nvSpPr>
      <dsp:spPr>
        <a:xfrm>
          <a:off x="347680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3605756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最終結果：好處</a:t>
          </a:r>
          <a:endParaRPr lang="zh-TW" altLang="en-US" sz="1100" b="1" kern="1200" dirty="0"/>
        </a:p>
      </dsp:txBody>
      <dsp:txXfrm>
        <a:off x="3627341" y="4442718"/>
        <a:ext cx="1117403" cy="693794"/>
      </dsp:txXfrm>
    </dsp:sp>
    <dsp:sp modelId="{64896517-5F6D-4CFA-9021-A744BF558576}">
      <dsp:nvSpPr>
        <dsp:cNvPr id="0" name=""/>
        <dsp:cNvSpPr/>
      </dsp:nvSpPr>
      <dsp:spPr>
        <a:xfrm>
          <a:off x="489528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1EE28D-2E4A-4CB7-BBF4-FC022672D8EC}">
      <dsp:nvSpPr>
        <dsp:cNvPr id="0" name=""/>
        <dsp:cNvSpPr/>
      </dsp:nvSpPr>
      <dsp:spPr>
        <a:xfrm>
          <a:off x="5024235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smtClean="0"/>
            <a:t>最終</a:t>
          </a:r>
          <a:r>
            <a:rPr lang="zh-TW" altLang="en-US" sz="1100" b="1" kern="1200" dirty="0" smtClean="0"/>
            <a:t>結果：壞處</a:t>
          </a:r>
          <a:endParaRPr lang="zh-TW" altLang="en-US" sz="1100" b="1" kern="1200" dirty="0"/>
        </a:p>
      </dsp:txBody>
      <dsp:txXfrm>
        <a:off x="5045820" y="4442718"/>
        <a:ext cx="1117403" cy="693794"/>
      </dsp:txXfrm>
    </dsp:sp>
    <dsp:sp modelId="{6C34B0EE-70EC-4788-A37A-8DA83DF1D0D1}">
      <dsp:nvSpPr>
        <dsp:cNvPr id="0" name=""/>
        <dsp:cNvSpPr/>
      </dsp:nvSpPr>
      <dsp:spPr>
        <a:xfrm>
          <a:off x="6313762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6442714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角度</a:t>
          </a:r>
          <a:endParaRPr lang="zh-TW" altLang="en-US" sz="1100" b="1" kern="1200" dirty="0"/>
        </a:p>
      </dsp:txBody>
      <dsp:txXfrm>
        <a:off x="6464299" y="1219224"/>
        <a:ext cx="1117403" cy="693794"/>
      </dsp:txXfrm>
    </dsp:sp>
    <dsp:sp modelId="{1F037C66-787A-4F9A-B777-595C23417B25}">
      <dsp:nvSpPr>
        <dsp:cNvPr id="0" name=""/>
        <dsp:cNvSpPr/>
      </dsp:nvSpPr>
      <dsp:spPr>
        <a:xfrm>
          <a:off x="6313762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6442714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解決方法</a:t>
          </a:r>
          <a:endParaRPr lang="zh-TW" altLang="en-US" sz="1100" b="1" kern="1200" dirty="0"/>
        </a:p>
      </dsp:txBody>
      <dsp:txXfrm>
        <a:off x="6464299" y="2293722"/>
        <a:ext cx="1117403" cy="693794"/>
      </dsp:txXfrm>
    </dsp:sp>
    <dsp:sp modelId="{02AD60EB-A63E-4F89-88AA-8A79EF58B86F}">
      <dsp:nvSpPr>
        <dsp:cNvPr id="0" name=""/>
        <dsp:cNvSpPr/>
      </dsp:nvSpPr>
      <dsp:spPr>
        <a:xfrm>
          <a:off x="5604522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5733475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最終結果：好處</a:t>
          </a:r>
          <a:endParaRPr lang="zh-TW" altLang="en-US" sz="1100" b="1" kern="1200" dirty="0"/>
        </a:p>
      </dsp:txBody>
      <dsp:txXfrm>
        <a:off x="5755060" y="3368220"/>
        <a:ext cx="1117403" cy="693794"/>
      </dsp:txXfrm>
    </dsp:sp>
    <dsp:sp modelId="{207E7570-8C90-418B-9AE3-4C82B3900B12}">
      <dsp:nvSpPr>
        <dsp:cNvPr id="0" name=""/>
        <dsp:cNvSpPr/>
      </dsp:nvSpPr>
      <dsp:spPr>
        <a:xfrm>
          <a:off x="7023001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7151954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100" b="1" kern="1200" dirty="0" smtClean="0"/>
            <a:t>最終結果：壞處</a:t>
          </a:r>
          <a:endParaRPr lang="zh-TW" altLang="en-US" sz="1100" b="1" kern="1200" dirty="0"/>
        </a:p>
      </dsp:txBody>
      <dsp:txXfrm>
        <a:off x="7173539" y="3368220"/>
        <a:ext cx="1117403" cy="693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</a:t>
            </a:r>
            <a:r>
              <a:rPr lang="zh-TW" altLang="en-US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</a:t>
            </a:r>
            <a:r>
              <a:rPr lang="zh-TW" altLang="en-US" sz="36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組織圖（空白版）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3931400647"/>
              </p:ext>
            </p:extLst>
          </p:nvPr>
        </p:nvGraphicFramePr>
        <p:xfrm>
          <a:off x="1360669" y="1469984"/>
          <a:ext cx="8952374" cy="5158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823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9891</TotalTime>
  <Words>48</Words>
  <Application>Microsoft Office PowerPoint</Application>
  <PresentationFormat>寬螢幕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450</cp:revision>
  <dcterms:created xsi:type="dcterms:W3CDTF">2022-06-23T09:13:07Z</dcterms:created>
  <dcterms:modified xsi:type="dcterms:W3CDTF">2023-09-05T04:27:30Z</dcterms:modified>
</cp:coreProperties>
</file>